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QUEM ESTÁ POR CRISTO?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ESTÁ POR CRISTO?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695DF99-44B2-4144-A697-9F3D6C184E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Sua magna graça, </a:t>
            </a:r>
          </a:p>
          <a:p>
            <a:r>
              <a:rPr lang="pt-BR" dirty="0"/>
              <a:t>Seu profundo amor, </a:t>
            </a:r>
          </a:p>
          <a:p>
            <a:r>
              <a:rPr lang="pt-BR" dirty="0"/>
              <a:t>Eu estou por Cristo, </a:t>
            </a:r>
          </a:p>
          <a:p>
            <a:r>
              <a:rPr lang="pt-BR" dirty="0"/>
              <a:t>meu Rei, meu Senhor.</a:t>
            </a:r>
          </a:p>
        </p:txBody>
      </p:sp>
    </p:spTree>
    <p:extLst>
      <p:ext uri="{BB962C8B-B14F-4D97-AF65-F5344CB8AC3E}">
        <p14:creationId xmlns:p14="http://schemas.microsoft.com/office/powerpoint/2010/main" val="3204578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ESTÁ POR CRISTO?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está por Cristo? </a:t>
            </a:r>
          </a:p>
          <a:p>
            <a:r>
              <a:rPr lang="pt-BR" dirty="0"/>
              <a:t>Quem O servirá? </a:t>
            </a:r>
          </a:p>
          <a:p>
            <a:r>
              <a:rPr lang="pt-BR" dirty="0"/>
              <a:t>Em salvar a outros, </a:t>
            </a:r>
          </a:p>
          <a:p>
            <a:r>
              <a:rPr lang="pt-BR" dirty="0"/>
              <a:t>quem O ajudará?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ESTÁ POR CRISTO?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Quem, deixando o mundo, </a:t>
            </a:r>
          </a:p>
          <a:p>
            <a:r>
              <a:rPr lang="pt-BR" dirty="0"/>
              <a:t>contra o tentador </a:t>
            </a:r>
          </a:p>
          <a:p>
            <a:r>
              <a:rPr lang="pt-BR" dirty="0"/>
              <a:t>Lutará, </a:t>
            </a:r>
            <a:r>
              <a:rPr lang="pt-BR" dirty="0" err="1"/>
              <a:t>p’ra</a:t>
            </a:r>
            <a:r>
              <a:rPr lang="pt-BR" dirty="0"/>
              <a:t> sempre, </a:t>
            </a:r>
          </a:p>
          <a:p>
            <a:r>
              <a:rPr lang="pt-BR" dirty="0"/>
              <a:t>ao lado do Senhor?</a:t>
            </a:r>
          </a:p>
        </p:txBody>
      </p:sp>
    </p:spTree>
    <p:extLst>
      <p:ext uri="{BB962C8B-B14F-4D97-AF65-F5344CB8AC3E}">
        <p14:creationId xmlns:p14="http://schemas.microsoft.com/office/powerpoint/2010/main" val="3863847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ESTÁ POR CRISTO?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695DF99-44B2-4144-A697-9F3D6C184E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Sua magna graça, </a:t>
            </a:r>
          </a:p>
          <a:p>
            <a:r>
              <a:rPr lang="pt-BR" dirty="0"/>
              <a:t>Seu profundo amor, </a:t>
            </a:r>
          </a:p>
          <a:p>
            <a:r>
              <a:rPr lang="pt-BR" dirty="0"/>
              <a:t>Eu estou por Cristo, </a:t>
            </a:r>
          </a:p>
          <a:p>
            <a:r>
              <a:rPr lang="pt-BR" dirty="0"/>
              <a:t>meu Rei, meu Senhor.</a:t>
            </a:r>
          </a:p>
        </p:txBody>
      </p:sp>
    </p:spTree>
    <p:extLst>
      <p:ext uri="{BB962C8B-B14F-4D97-AF65-F5344CB8AC3E}">
        <p14:creationId xmlns:p14="http://schemas.microsoft.com/office/powerpoint/2010/main" val="3093012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ESTÁ POR CRISTO?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por glória ou fama, </a:t>
            </a:r>
          </a:p>
          <a:p>
            <a:r>
              <a:rPr lang="pt-BR" dirty="0"/>
              <a:t>nem por galardão,</a:t>
            </a:r>
          </a:p>
          <a:p>
            <a:r>
              <a:rPr lang="pt-BR" dirty="0"/>
              <a:t>Entro nesta luta e </a:t>
            </a:r>
          </a:p>
          <a:p>
            <a:r>
              <a:rPr lang="pt-BR" dirty="0"/>
              <a:t>ergo este pendão; </a:t>
            </a:r>
          </a:p>
        </p:txBody>
      </p:sp>
    </p:spTree>
    <p:extLst>
      <p:ext uri="{BB962C8B-B14F-4D97-AF65-F5344CB8AC3E}">
        <p14:creationId xmlns:p14="http://schemas.microsoft.com/office/powerpoint/2010/main" val="1770252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ESTÁ POR CRISTO?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pelo perdido, </a:t>
            </a:r>
          </a:p>
          <a:p>
            <a:r>
              <a:rPr lang="pt-BR" dirty="0"/>
              <a:t>por quem El’ morreu; </a:t>
            </a:r>
          </a:p>
          <a:p>
            <a:r>
              <a:rPr lang="pt-BR" dirty="0"/>
              <a:t>Em levá-lo ao Salvador, </a:t>
            </a:r>
          </a:p>
          <a:p>
            <a:r>
              <a:rPr lang="pt-BR" dirty="0"/>
              <a:t>me alegro eu. </a:t>
            </a:r>
          </a:p>
        </p:txBody>
      </p:sp>
    </p:spTree>
    <p:extLst>
      <p:ext uri="{BB962C8B-B14F-4D97-AF65-F5344CB8AC3E}">
        <p14:creationId xmlns:p14="http://schemas.microsoft.com/office/powerpoint/2010/main" val="720897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ESTÁ POR CRISTO?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695DF99-44B2-4144-A697-9F3D6C184E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Sua magna graça, </a:t>
            </a:r>
          </a:p>
          <a:p>
            <a:r>
              <a:rPr lang="pt-BR" dirty="0"/>
              <a:t>Seu profundo amor, </a:t>
            </a:r>
          </a:p>
          <a:p>
            <a:r>
              <a:rPr lang="pt-BR" dirty="0"/>
              <a:t>Eu estou por Cristo, </a:t>
            </a:r>
          </a:p>
          <a:p>
            <a:r>
              <a:rPr lang="pt-BR" dirty="0"/>
              <a:t>meu Rei, meu Senhor.</a:t>
            </a:r>
          </a:p>
        </p:txBody>
      </p:sp>
    </p:spTree>
    <p:extLst>
      <p:ext uri="{BB962C8B-B14F-4D97-AF65-F5344CB8AC3E}">
        <p14:creationId xmlns:p14="http://schemas.microsoft.com/office/powerpoint/2010/main" val="2532717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ESTÁ POR CRISTO?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com ouro ou prata, </a:t>
            </a:r>
          </a:p>
          <a:p>
            <a:r>
              <a:rPr lang="pt-BR" dirty="0"/>
              <a:t>Cristo nos comprou, </a:t>
            </a:r>
          </a:p>
          <a:p>
            <a:r>
              <a:rPr lang="pt-BR" dirty="0"/>
              <a:t>Mas precioso sangue </a:t>
            </a:r>
          </a:p>
          <a:p>
            <a:r>
              <a:rPr lang="pt-BR" dirty="0"/>
              <a:t>Ele derramou. </a:t>
            </a:r>
          </a:p>
        </p:txBody>
      </p:sp>
    </p:spTree>
    <p:extLst>
      <p:ext uri="{BB962C8B-B14F-4D97-AF65-F5344CB8AC3E}">
        <p14:creationId xmlns:p14="http://schemas.microsoft.com/office/powerpoint/2010/main" val="2206957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ESTÁ POR CRISTO?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que a Ele acodem </a:t>
            </a:r>
          </a:p>
          <a:p>
            <a:r>
              <a:rPr lang="pt-BR" dirty="0"/>
              <a:t>mui ditosos são, </a:t>
            </a:r>
          </a:p>
          <a:p>
            <a:r>
              <a:rPr lang="pt-BR" dirty="0"/>
              <a:t>Liberdade alcançam, </a:t>
            </a:r>
          </a:p>
          <a:p>
            <a:r>
              <a:rPr lang="pt-BR" dirty="0"/>
              <a:t>limpo coração.</a:t>
            </a:r>
          </a:p>
        </p:txBody>
      </p:sp>
    </p:spTree>
    <p:extLst>
      <p:ext uri="{BB962C8B-B14F-4D97-AF65-F5344CB8AC3E}">
        <p14:creationId xmlns:p14="http://schemas.microsoft.com/office/powerpoint/2010/main" val="3646856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225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QUEM ESTÁ POR CRISTO?</vt:lpstr>
      <vt:lpstr>QUEM ESTÁ POR CRISTO?</vt:lpstr>
      <vt:lpstr>QUEM ESTÁ POR CRISTO?</vt:lpstr>
      <vt:lpstr>QUEM ESTÁ POR CRISTO?</vt:lpstr>
      <vt:lpstr>QUEM ESTÁ POR CRISTO?</vt:lpstr>
      <vt:lpstr>QUEM ESTÁ POR CRISTO?</vt:lpstr>
      <vt:lpstr>QUEM ESTÁ POR CRISTO?</vt:lpstr>
      <vt:lpstr>QUEM ESTÁ POR CRISTO?</vt:lpstr>
      <vt:lpstr>QUEM ESTÁ POR CRISTO?</vt:lpstr>
      <vt:lpstr>QUEM ESTÁ POR CRISTO?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2019-06-12T22:14:02Z</dcterms:modified>
</cp:coreProperties>
</file>

<file path=docProps/thumbnail.jpeg>
</file>